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85" autoAdjust="0"/>
    <p:restoredTop sz="94660"/>
  </p:normalViewPr>
  <p:slideViewPr>
    <p:cSldViewPr snapToGrid="0">
      <p:cViewPr>
        <p:scale>
          <a:sx n="73" d="100"/>
          <a:sy n="73" d="100"/>
        </p:scale>
        <p:origin x="-1572" y="-5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4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02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57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19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18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4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38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5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49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2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48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E56BD-A041-44C0-8751-25D1E2171FD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91B6B-DB0C-436B-8365-1D520F5BD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604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9269" y="862149"/>
            <a:ext cx="8595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учреждение дополнительного образования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Новокинерский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Дом детского творчества» 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Арского муниципального района Республики Татарстан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4925" y="2256302"/>
            <a:ext cx="6753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дошкольного возраста 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42754" y="3105835"/>
            <a:ext cx="4950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«Ум ребенка находится на кончиках его пальцев» В. Сухомлинский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852851" y="5208955"/>
            <a:ext cx="457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Составила: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МБУ ДО «НДДТ»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Ризиповна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06240" y="5855286"/>
            <a:ext cx="165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866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731521"/>
            <a:ext cx="83602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«Больше, меньше или равно»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41369" y="2069685"/>
            <a:ext cx="508145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Учить сравнивать рядом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стоящие числа в пределах 10.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индивидуальном порядке  подбирает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знаки «больше»,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«меньше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или 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посчитав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  картинок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карточке.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Усложнение: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Соревнование между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детьми на время.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81" y="1562519"/>
            <a:ext cx="3313141" cy="40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266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509" y="4676503"/>
            <a:ext cx="2274337" cy="155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6834" y="613954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«Подбери картинку»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6206" y="966651"/>
            <a:ext cx="884355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логического мышления. Развитие наблюдательности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усидчивости. Развитие словарного запаса ребёнка. Данная игра поможет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активизировать речь; формирует навыки ребенка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классифицировать предметы окружающего мира, и подбирать общее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слово для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группы предметов.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Каждому ребёнку выдаётся карточка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 изображением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Ведущий показывает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одну из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карточек с сюжетными рисунками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Дети выбирают нужный предмет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своей карточки.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вариант: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Разложить карточки перед ребёнком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 столе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положить все карточки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изображением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предметов.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Предложить малышу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найти все предметы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относящиеся к данной карточке. 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18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8091" y="653143"/>
            <a:ext cx="80563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многофункциональное пособие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«Весёлый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счёт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8091" y="1802673"/>
            <a:ext cx="78507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способствует  упражнять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прямом и обратном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счёте, закреплять знание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геометрических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фигур, развивать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внимание, память.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эту дидактическую игру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использовать в утренние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вечерние часы, в свободной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игровой деятельности,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непосредственно образовательной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деятельности. Ребёнку предлагается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посчитать цифры от 1 до 10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обратно; назвать геометрическую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фигуру; соотнести количество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(пуговиц на геометрических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фигурах ) с цифрой.</a:t>
            </a:r>
          </a:p>
        </p:txBody>
      </p:sp>
      <p:pic>
        <p:nvPicPr>
          <p:cNvPr id="9218" name="Picture 2" descr="https://gazeta-licey.ru/wp-content/uploads/2013/05/blogi_nesterenko_P10405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068" y="3019968"/>
            <a:ext cx="3369855" cy="252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002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1737360" y="974689"/>
            <a:ext cx="69233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«Волшебные крышечки»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14846" y="1685110"/>
            <a:ext cx="50422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детей умение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группировать предметы по цвету.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Закрепить знание о желтом, синем,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красном, зеленом цветах.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рук.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детей интерес к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настольным играм.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Ребёнку предлагается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подобрать нужный цвет крышечки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согласно рисунку.</a:t>
            </a:r>
          </a:p>
        </p:txBody>
      </p:sp>
      <p:pic>
        <p:nvPicPr>
          <p:cNvPr id="10242" name="Picture 2" descr="https://www.maam.ru/upload/blogs/detsad-236914-14498993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054" y="2318313"/>
            <a:ext cx="3383463" cy="253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37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75" y="535577"/>
            <a:ext cx="89492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наглядная – игра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«Безопасность на дороге»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1305342"/>
            <a:ext cx="681672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формировать представление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о пешеходном переходе;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образное и ассоциативное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мышление дошкольников через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дидактической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закреплять знания о пешеходном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переходе и его назначении.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предлагает детям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рассмотреть макет улицы и помочь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пешеходу перейти на другую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сторону улицы. Дети должны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собрать пешеходный переход,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чередуя черные и белые полоски.</a:t>
            </a:r>
          </a:p>
        </p:txBody>
      </p:sp>
      <p:sp>
        <p:nvSpPr>
          <p:cNvPr id="4" name="AutoShape 2" descr="https://dscountry.ru/image/cache/catalog/s1200-1200x120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dscountry.ru/image/cache/catalog/s1200-1200x1200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https://www.maam.ru/upload/blogs/detsad-1137789-1551342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028" y="1750424"/>
            <a:ext cx="3660956" cy="305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246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7829" y="836023"/>
            <a:ext cx="85300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незаменимое средство обучения детей преодолению различных затруднений в умственной и нравственной их деятельности. Эти игры таят в себе большие возможности и воспитательного воздействия на детей дошкольного возраста.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476103" y="5052519"/>
            <a:ext cx="79422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434" y="2159461"/>
            <a:ext cx="5617027" cy="271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028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0709" y="679269"/>
            <a:ext cx="864761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Аннотация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 данной  методической разработке представлено 11 дидактических игр, которые могут быть включены в организованную образовательную деятельность для кружка «Школа раннего развития».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 созданы в программе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Power Point 2010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могут быть использованы в образовательной деятельности по  познавательному и речевому развитию с детьми 6-7 лет. Дидактическая задача, описание, примерный ход  деятельности указаны для каждой игры. Педагог может по своему усмотрению изменять или добавлять программное содержание деятельности для решения образовательных задач.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Данные игры могут быть полезны для  воспитателей дошкольных групп, педагогов дополнительного образования.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17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5394" y="718458"/>
            <a:ext cx="888274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это вид деятельности, занимаясь которой, дети учатся. Дидактическая игра, как и каждая игра, представляет собой самостоятельный вид деятельности, которым занимаются дети: она может быть индивидуальной и коллективной.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дидактических игр: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познавательных и умственных способностей.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Социально-нравственное развитие ребёнка-дошкольника.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дидактических игр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Настольно-печатные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могут представлять собой парные картинки, лото они развивают речевые навыки, логику, внимание, развивать навыки самоконтроля, математические способности.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предметами (игрушками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соответствуют стремлению ребёнка действовать с предметами и таким образом знакомится с ними.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Словесные </a:t>
            </a:r>
            <a:r>
              <a:rPr lang="ru-RU" sz="20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построены на словах и действиях играющих, дети самостоятельно решают разнообразные мыслительные задачи: описывают предметы, выделяя характерные их признаки, находят сходство и различия этих предметов и явлений природы.</a:t>
            </a:r>
          </a:p>
        </p:txBody>
      </p:sp>
    </p:spTree>
    <p:extLst>
      <p:ext uri="{BB962C8B-B14F-4D97-AF65-F5344CB8AC3E}">
        <p14:creationId xmlns:p14="http://schemas.microsoft.com/office/powerpoint/2010/main" val="2875626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6103" y="483326"/>
            <a:ext cx="709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с прищепками "Кто что ест"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42709" y="1045030"/>
            <a:ext cx="42454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 рук , познавательного интереса, способствовать расширению и активации словаря, а также развитию памяти и мышления.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ребёнку предлагается прикрепить прищепки с мордочками животных на круг таким образом , чтобы обозначить соответствие животного и вида пищи.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этом воспитатель интересуется, как называется животное, чем оно питается. Причём, у одного животного может быть несколько пристрастий к еде. </a:t>
            </a:r>
          </a:p>
        </p:txBody>
      </p:sp>
      <p:sp>
        <p:nvSpPr>
          <p:cNvPr id="5" name="AutoShape 2" descr="C:\Users\%D0%94%D0%9F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1" y="1502229"/>
            <a:ext cx="4702628" cy="379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389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274" y="3529254"/>
            <a:ext cx="2605087" cy="241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4926" y="692331"/>
            <a:ext cx="694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«Волшебный мешочек»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6207" y="1153996"/>
            <a:ext cx="89021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у ребенка тактильную память, способствовать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запоминанию ощущения от прикосновения к различным предметам;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тактильную чувствительность; научить ребенка находить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точные слова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определения своих ощущений.</a:t>
            </a:r>
          </a:p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"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Угадайка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 - ребенок засовывает руку в мешочек, ощупывает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предметы. Взяв предмет в руку, ребенок должен назвать его или описать.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ребенку рассказать о предмете, задавая вопросы 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предмете. Например: он круглый? гладкий? большой? маленький? Если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ребенок называет предмет, то его достают из мешочки и смотрят.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2."Найди предмет" Дети уже знают, какие предметы в мешочке.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 предмет, ребенок должен его найти его, не смотря в мешочек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3."Назови фигуру" Положить в мешочек детали конструктора или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геометрические фигуры. Ребенок, вытаскивая должен назвать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геометрические фигуры.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4."Счет" Вытаскивая из мешочка предметы, вести счет и обратно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складывая  предметы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вести счет.</a:t>
            </a:r>
          </a:p>
        </p:txBody>
      </p:sp>
    </p:spTree>
    <p:extLst>
      <p:ext uri="{BB962C8B-B14F-4D97-AF65-F5344CB8AC3E}">
        <p14:creationId xmlns:p14="http://schemas.microsoft.com/office/powerpoint/2010/main" val="411932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П\Desktop\5fd2dd6e09e82486fbdcfd5151e71a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95" y="627018"/>
            <a:ext cx="8791302" cy="551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8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98" y="4937760"/>
            <a:ext cx="3135086" cy="135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93669" y="535577"/>
            <a:ext cx="73543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Кубики «Подбери пару»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4583" y="888274"/>
            <a:ext cx="82034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цвета, продолжать учить использовать прилагательные, обозначающие цвет в единственном и множественном числе («синий» – «синие» и т. д.).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восприятие формы, закреплять умения различать предметы разной формы, называть эти предметы и их форму.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Примерный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игры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Взрослый предлагает ребёнку посмотреть на кубики и найти одинаковые по цвету фигуры, назвать цвет каждой фигуры. Можно поставить их друг на друга, или положить рядом.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Взрослый обращает внимание на изображённые на кубиках предметы. Можно предложить ребёнку назвать их, определить форму. Затем ребёнок подбирает одинаковые кубики по форме изображённых на них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C:\Users\%D0%94%D0%9F\Desktop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79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2411" y="653143"/>
            <a:ext cx="7093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«Волшебные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резиночки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6835" y="1321084"/>
            <a:ext cx="79944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мелкой моторики рук,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сенсорики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мышления, воображения, творчества.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начале игры мы проводим разминку-надеваем резинку на 2 пальчика, соединяем и раздвигаем пальчики. Дети надевают резинки по цвету- «Цветные дорожки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Затем детям предлагаю выложить картинку по образцу (домик-окна и крыша, кораблик плывет по волнам, солнышко, бабочка, рыбка, геометрические фигуры и т. д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с удовольствием создают картинки по замыслу. Разноцветные резинки превращаются в веселые картинки!</a:t>
            </a:r>
          </a:p>
        </p:txBody>
      </p:sp>
      <p:pic>
        <p:nvPicPr>
          <p:cNvPr id="5122" name="Picture 2" descr="C:\Users\ДП\Desktop\4a759dddd907b7e19dd49a359b4bc0ef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11" y="4167664"/>
            <a:ext cx="3030583" cy="21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812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7097" y="483326"/>
            <a:ext cx="7067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«ОН, ОНА,ОНО,ОНИ»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7829" y="966651"/>
            <a:ext cx="903949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Упражнять детей в классификации,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соотнесение существительных мужского,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женского, среднего рода; подбирать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 слова, подходящие по смыслу;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обогащение словаря путем подбора слов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заключаются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правильном подборе участниками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карточек с изображениями персонажей и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предметов, наименование и названия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 должны быть упорядочены 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 с мужским, женскими,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родами.  Детям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предлагается разложить картинки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домики  под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названием "Он", "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Она,"Они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". Картинки про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которые можно сказать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мой" ребенок кладет в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домик  под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названием "Он", картинки про которые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 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сказать "моя" - в домик "Она", "моё" - "Оно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Карточки размещаются на специальном поле, отдельным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каждого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рода.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окончания сортирования карточек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родам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дети должны пояснить сделанный выбор.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ДП\Desktop\f4c4eb624b8a92bf29755476821ba26d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16" y="1123407"/>
            <a:ext cx="3940629" cy="295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1433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1296</Words>
  <Application>Microsoft Office PowerPoint</Application>
  <PresentationFormat>Лист A4 (210x297 мм)</PresentationFormat>
  <Paragraphs>131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Гульфина</dc:creator>
  <cp:lastModifiedBy>ДП</cp:lastModifiedBy>
  <cp:revision>37</cp:revision>
  <dcterms:created xsi:type="dcterms:W3CDTF">2024-01-24T22:49:50Z</dcterms:created>
  <dcterms:modified xsi:type="dcterms:W3CDTF">2025-10-10T10:51:53Z</dcterms:modified>
</cp:coreProperties>
</file>